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3" r:id="rId3"/>
    <p:sldId id="276" r:id="rId4"/>
    <p:sldId id="275" r:id="rId5"/>
    <p:sldId id="272" r:id="rId6"/>
    <p:sldId id="261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Посещаете ли вы спортивные секиции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Посещаю другие дополнительные занятия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</c:v>
                </c:pt>
                <c:pt idx="1">
                  <c:v>20</c:v>
                </c:pt>
                <c:pt idx="2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Если не посещяете, есть ли желание посещать их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Почему не посящаете спортивные секции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Не хватает времени</c:v>
                </c:pt>
                <c:pt idx="1">
                  <c:v>Запрещают родители</c:v>
                </c:pt>
                <c:pt idx="2">
                  <c:v>Нет желания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</c:v>
                </c:pt>
                <c:pt idx="1">
                  <c:v>2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Количество занимающихся в секции "баскетбол"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занимающихся в секции "баскетбол"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5057925051035285"/>
                  <c:y val="-1.28814574931346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11 классы</c:v>
                </c:pt>
                <c:pt idx="1">
                  <c:v>10 классы</c:v>
                </c:pt>
                <c:pt idx="2">
                  <c:v>9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 занимающихся 8-9 классов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 4 и 5</c:v>
                </c:pt>
                <c:pt idx="1">
                  <c:v>с 2-3 тройами</c:v>
                </c:pt>
                <c:pt idx="2">
                  <c:v>более 3-х троек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FBF553-5BB8-404E-B91A-D303FF5BD885}" type="datetimeFigureOut">
              <a:rPr lang="ru-RU" smtClean="0"/>
              <a:t>23.03.2016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CBB90C-A62F-4736-BB9B-7435A31AD3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25062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внеурочной  деятельности в </a:t>
            </a: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8-х классах 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МАОУ «Школа № 4 </a:t>
            </a:r>
            <a:b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Белогорск»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766460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712742"/>
              </p:ext>
            </p:extLst>
          </p:nvPr>
        </p:nvGraphicFramePr>
        <p:xfrm>
          <a:off x="395288" y="4762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793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780725"/>
              </p:ext>
            </p:extLst>
          </p:nvPr>
        </p:nvGraphicFramePr>
        <p:xfrm>
          <a:off x="395288" y="4762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90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554427"/>
              </p:ext>
            </p:extLst>
          </p:nvPr>
        </p:nvGraphicFramePr>
        <p:xfrm>
          <a:off x="395288" y="4762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904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/>
              <a:t>Баскетбол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46878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Загруженность спортивного зала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МАОУ «Школа № 4 города Белогорск»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788199"/>
              </p:ext>
            </p:extLst>
          </p:nvPr>
        </p:nvGraphicFramePr>
        <p:xfrm>
          <a:off x="539552" y="2276872"/>
          <a:ext cx="8208910" cy="2630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1"/>
                <a:gridCol w="1166531"/>
                <a:gridCol w="1368152"/>
                <a:gridCol w="1224136"/>
                <a:gridCol w="1440160"/>
                <a:gridCol w="1368150"/>
              </a:tblGrid>
              <a:tr h="4968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Понедельник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Вторник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Четверг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Пятница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Суббота</a:t>
                      </a:r>
                      <a:endParaRPr lang="ru-RU" dirty="0"/>
                    </a:p>
                  </a:txBody>
                  <a:tcPr anchor="ctr"/>
                </a:tc>
              </a:tr>
              <a:tr h="4968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8.00 – 18.40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8.00 – 8.40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8.00 – 8.40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8.00 – 8.40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8.00 – 8.40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8.00 – 14.00</a:t>
                      </a:r>
                      <a:endParaRPr lang="ru-RU" sz="1600" dirty="0"/>
                    </a:p>
                  </a:txBody>
                  <a:tcPr anchor="ctr"/>
                </a:tc>
              </a:tr>
              <a:tr h="4968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Баскетбол</a:t>
                      </a:r>
                    </a:p>
                    <a:p>
                      <a:pPr algn="ctr"/>
                      <a:r>
                        <a:rPr lang="ru-RU" dirty="0" smtClean="0"/>
                        <a:t>(мальчики)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Баскетбол</a:t>
                      </a:r>
                    </a:p>
                    <a:p>
                      <a:pPr algn="ctr"/>
                      <a:r>
                        <a:rPr lang="ru-RU" dirty="0" smtClean="0"/>
                        <a:t>(мальчики)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Баскетбол</a:t>
                      </a:r>
                    </a:p>
                    <a:p>
                      <a:pPr algn="ctr"/>
                      <a:r>
                        <a:rPr lang="ru-RU" dirty="0" smtClean="0"/>
                        <a:t>(девочки)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Баскетбол</a:t>
                      </a:r>
                    </a:p>
                    <a:p>
                      <a:pPr algn="ctr"/>
                      <a:r>
                        <a:rPr lang="ru-RU" dirty="0" smtClean="0"/>
                        <a:t>(девочки)</a:t>
                      </a:r>
                      <a:endParaRPr lang="ru-RU" dirty="0"/>
                    </a:p>
                  </a:txBody>
                  <a:tcPr anchor="ctr"/>
                </a:tc>
              </a:tr>
              <a:tr h="4968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18.30–20.00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18.30–20.00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18.30–20.00</a:t>
                      </a: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14.30–16.00</a:t>
                      </a:r>
                      <a:endParaRPr lang="ru-RU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614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76594"/>
              </p:ext>
            </p:extLst>
          </p:nvPr>
        </p:nvGraphicFramePr>
        <p:xfrm>
          <a:off x="395288" y="4762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22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444020"/>
              </p:ext>
            </p:extLst>
          </p:nvPr>
        </p:nvGraphicFramePr>
        <p:xfrm>
          <a:off x="395288" y="4762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8221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86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Организация внеурочной  деятельности в 8-х классах  МАОУ «Школа № 4  города Белогорск»</vt:lpstr>
      <vt:lpstr>Презентация PowerPoint</vt:lpstr>
      <vt:lpstr>Презентация PowerPoint</vt:lpstr>
      <vt:lpstr>Презентация PowerPoint</vt:lpstr>
      <vt:lpstr>Баскетбол</vt:lpstr>
      <vt:lpstr>Загруженность спортивного зала  МАОУ «Школа № 4 города Белогорск»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Загруженность спортивного зала  МАОУ «Школа № 4 города Белогорск»</dc:title>
  <dc:creator>Учитель</dc:creator>
  <cp:lastModifiedBy>Учитель</cp:lastModifiedBy>
  <cp:revision>12</cp:revision>
  <dcterms:created xsi:type="dcterms:W3CDTF">2016-03-22T03:26:31Z</dcterms:created>
  <dcterms:modified xsi:type="dcterms:W3CDTF">2016-03-23T01:53:46Z</dcterms:modified>
</cp:coreProperties>
</file>