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2" r:id="rId3"/>
    <p:sldId id="259" r:id="rId4"/>
    <p:sldId id="260" r:id="rId5"/>
    <p:sldId id="274" r:id="rId6"/>
    <p:sldId id="262" r:id="rId7"/>
    <p:sldId id="263" r:id="rId8"/>
    <p:sldId id="264" r:id="rId9"/>
    <p:sldId id="275" r:id="rId10"/>
    <p:sldId id="265" r:id="rId11"/>
    <p:sldId id="266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7DDF-6B0E-4B2A-AA71-0DD64B1EC242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3F72E-B900-449A-BF92-3CB3EFA5C4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0EC7D-3988-476F-9655-B21C3928CF8C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47F55-0334-4EB1-BFF7-5F4EFD8474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7F55-0334-4EB1-BFF7-5F4EFD8474A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66DCEA-B509-4199-916A-B8B2734E5FE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D8ACBE-DFD0-4E00-B684-F676C3B6C8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114676"/>
          </a:xfrm>
        </p:spPr>
        <p:txBody>
          <a:bodyPr>
            <a:noAutofit/>
          </a:bodyPr>
          <a:lstStyle/>
          <a:p>
            <a:pPr algn="ctr"/>
            <a:r>
              <a:rPr lang="ru-RU" sz="6000" smtClean="0"/>
              <a:t>ФИЗИЧЕСКАЯ КУЛЬТУРА</a:t>
            </a:r>
            <a:endParaRPr lang="ru-RU" sz="6000" dirty="0"/>
          </a:p>
        </p:txBody>
      </p:sp>
      <p:pic>
        <p:nvPicPr>
          <p:cNvPr id="6" name="Picture 2" descr="C:\Users\Будловы\Desktop\fiz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143248"/>
            <a:ext cx="2786082" cy="33180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НЕТ ПОНЯТИЯ </a:t>
            </a:r>
          </a:p>
          <a:p>
            <a:pPr algn="ctr">
              <a:buFont typeface="Wingdings" pitchFamily="2" charset="2"/>
              <a:buNone/>
            </a:pPr>
            <a:endParaRPr lang="ru-RU" u="sng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6600"/>
                </a:solidFill>
              </a:rPr>
              <a:t>«ДОБРЫЙ </a:t>
            </a:r>
            <a:r>
              <a:rPr lang="ru-RU" b="1" dirty="0" smtClean="0">
                <a:solidFill>
                  <a:srgbClr val="006600"/>
                </a:solidFill>
              </a:rPr>
              <a:t>УЧИТЕЛЬ ИЛИ </a:t>
            </a:r>
            <a:r>
              <a:rPr lang="ru-RU" b="1" dirty="0" smtClean="0">
                <a:solidFill>
                  <a:srgbClr val="006600"/>
                </a:solidFill>
              </a:rPr>
              <a:t>ЗЛОЙ»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rgbClr val="00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СУЩЕСТВУЕТ ПОНЯТИЕ </a:t>
            </a:r>
          </a:p>
          <a:p>
            <a:pPr algn="ctr">
              <a:buFont typeface="Wingdings" pitchFamily="2" charset="2"/>
              <a:buNone/>
            </a:pPr>
            <a:endParaRPr lang="ru-RU" u="sng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«СТРОГИЙ И СПРАВЕДЛИВЫЙ»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11441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Как в свете современного рынка труда просматривается мой предмет?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Педагог дополнительного образования</a:t>
            </a:r>
          </a:p>
          <a:p>
            <a:pPr lvl="0"/>
            <a:r>
              <a:rPr lang="ru-RU" sz="2800" dirty="0" smtClean="0"/>
              <a:t>Тренер-преподаватель</a:t>
            </a:r>
          </a:p>
          <a:p>
            <a:pPr lvl="0"/>
            <a:r>
              <a:rPr lang="ru-RU" sz="2800" dirty="0" smtClean="0"/>
              <a:t>Инструктор по физической культуре</a:t>
            </a:r>
          </a:p>
          <a:p>
            <a:pPr lvl="0"/>
            <a:r>
              <a:rPr lang="ru-RU" sz="2800" dirty="0" smtClean="0"/>
              <a:t>Учитель физической культуры</a:t>
            </a:r>
          </a:p>
          <a:p>
            <a:pPr lvl="0"/>
            <a:r>
              <a:rPr lang="ru-RU" sz="2800" dirty="0" smtClean="0"/>
              <a:t>Инструктор по физической культуре и спорту (спортивные клубы)</a:t>
            </a:r>
          </a:p>
          <a:p>
            <a:pPr lvl="0"/>
            <a:r>
              <a:rPr lang="ru-RU" sz="2800" dirty="0" smtClean="0"/>
              <a:t>Преподаватель ВУЗ и ССУЗ</a:t>
            </a:r>
          </a:p>
          <a:p>
            <a:pPr lvl="0"/>
            <a:r>
              <a:rPr lang="ru-RU" sz="2800" dirty="0" smtClean="0"/>
              <a:t>Инструктор ЛФК</a:t>
            </a:r>
          </a:p>
          <a:p>
            <a:pPr lvl="0"/>
            <a:r>
              <a:rPr lang="ru-RU" sz="2800" dirty="0" smtClean="0"/>
              <a:t>Инструктор по физической культуре (детские сады)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Кто такой мой ученик?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893862f79f61124199ad81dc739345dc4d975564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603" y="1554163"/>
            <a:ext cx="7181193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Обязанности учащихся: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2864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 smtClean="0"/>
              <a:t>Добросовестно </a:t>
            </a:r>
            <a:r>
              <a:rPr lang="ru-RU" sz="8000" dirty="0" smtClean="0"/>
              <a:t>учиться.</a:t>
            </a:r>
          </a:p>
          <a:p>
            <a:pPr algn="just"/>
            <a:r>
              <a:rPr lang="ru-RU" sz="8000" dirty="0" smtClean="0"/>
              <a:t>Выполнять </a:t>
            </a:r>
            <a:r>
              <a:rPr lang="ru-RU" sz="8000" dirty="0" smtClean="0"/>
              <a:t>требования устава школы. </a:t>
            </a:r>
          </a:p>
          <a:p>
            <a:pPr algn="just"/>
            <a:r>
              <a:rPr lang="ru-RU" sz="8000" dirty="0" smtClean="0"/>
              <a:t>Достойно</a:t>
            </a:r>
            <a:r>
              <a:rPr lang="ru-RU" sz="8000" dirty="0" smtClean="0"/>
              <a:t>, культурно вести себя в школе и за ее пределами, заботиться о чести и поддержании традиций школы, её авторитете.</a:t>
            </a:r>
          </a:p>
          <a:p>
            <a:pPr algn="just"/>
            <a:r>
              <a:rPr lang="ru-RU" sz="8000" dirty="0" smtClean="0"/>
              <a:t>Уважать </a:t>
            </a:r>
            <a:r>
              <a:rPr lang="ru-RU" sz="8000" dirty="0" smtClean="0"/>
              <a:t>честь и достоинство других учащихся и работников школы. </a:t>
            </a:r>
          </a:p>
          <a:p>
            <a:pPr algn="just"/>
            <a:r>
              <a:rPr lang="ru-RU" sz="8000" dirty="0" smtClean="0"/>
              <a:t>Беречь </a:t>
            </a:r>
            <a:r>
              <a:rPr lang="ru-RU" sz="8000" dirty="0" smtClean="0"/>
              <a:t>школьное имущество, соблюдать чистоту и порядок на территории школы.</a:t>
            </a:r>
          </a:p>
          <a:p>
            <a:pPr algn="just"/>
            <a:r>
              <a:rPr lang="ru-RU" sz="8000" dirty="0" smtClean="0"/>
              <a:t>Принимать </a:t>
            </a:r>
            <a:r>
              <a:rPr lang="ru-RU" sz="8000" dirty="0" smtClean="0"/>
              <a:t>участие в мероприятиях по благоустройству территории, уборке классов и дежурствам при их согласии и согласии родителей.</a:t>
            </a:r>
          </a:p>
          <a:p>
            <a:pPr algn="just"/>
            <a:r>
              <a:rPr lang="ru-RU" sz="8000" dirty="0" smtClean="0"/>
              <a:t>Приносить </a:t>
            </a:r>
            <a:r>
              <a:rPr lang="ru-RU" sz="8000" dirty="0" smtClean="0"/>
              <a:t>на занятия все необходимые учебники, тетради, пособия, инструменты и письменные принадлежности. </a:t>
            </a:r>
          </a:p>
          <a:p>
            <a:pPr algn="just"/>
            <a:r>
              <a:rPr lang="ru-RU" sz="8000" dirty="0" smtClean="0"/>
              <a:t>Выполнять </a:t>
            </a:r>
            <a:r>
              <a:rPr lang="ru-RU" sz="8000" dirty="0" smtClean="0"/>
              <a:t>домашние задания в установленные сроки.</a:t>
            </a:r>
          </a:p>
          <a:p>
            <a:pPr algn="just"/>
            <a:r>
              <a:rPr lang="ru-RU" sz="8000" dirty="0" smtClean="0"/>
              <a:t>Ежедневно </a:t>
            </a:r>
            <a:r>
              <a:rPr lang="ru-RU" sz="8000" dirty="0" smtClean="0"/>
              <a:t>вести запись домашних заданий в дневнике, по первому требованию учителя предъявлять дневник. </a:t>
            </a:r>
          </a:p>
          <a:p>
            <a:pPr algn="just"/>
            <a:r>
              <a:rPr lang="ru-RU" sz="8000" dirty="0" smtClean="0"/>
              <a:t>В </a:t>
            </a:r>
            <a:r>
              <a:rPr lang="ru-RU" sz="8000" dirty="0" smtClean="0"/>
              <a:t>случае пропуска занятий приносить записку от родителей или справку из медицинского учреждения.</a:t>
            </a:r>
          </a:p>
          <a:p>
            <a:pPr algn="just"/>
            <a:r>
              <a:rPr lang="ru-RU" sz="8000" dirty="0" smtClean="0"/>
              <a:t>Каждый </a:t>
            </a:r>
            <a:r>
              <a:rPr lang="ru-RU" sz="8000" dirty="0" smtClean="0"/>
              <a:t>несовершеннолетний обязан получить основное общее образование, эта обязанность сохраняет силу до достижения им 15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257288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Чему учит мой предмет?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приобретение </a:t>
            </a:r>
            <a:r>
              <a:rPr lang="ru-RU" dirty="0" smtClean="0"/>
              <a:t>знаний о здоровом образе жизни;</a:t>
            </a:r>
          </a:p>
          <a:p>
            <a:r>
              <a:rPr lang="ru-RU" dirty="0" smtClean="0"/>
              <a:t>формирование мотивации - «я хочу быть здоровым»;</a:t>
            </a:r>
          </a:p>
          <a:p>
            <a:r>
              <a:rPr lang="ru-RU" dirty="0" smtClean="0"/>
              <a:t>осознанное поведение - «я делаю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все</a:t>
            </a:r>
            <a:r>
              <a:rPr lang="ru-RU" dirty="0" smtClean="0"/>
              <a:t>, чтобы быть здоровым».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3075" name="Picture 3" descr="C:\Users\Будловы\Desktop\sportsmen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5958"/>
            <a:ext cx="1643074" cy="1884282"/>
          </a:xfrm>
          <a:prstGeom prst="rect">
            <a:avLst/>
          </a:prstGeom>
          <a:noFill/>
        </p:spPr>
      </p:pic>
      <p:pic>
        <p:nvPicPr>
          <p:cNvPr id="17" name="Picture 6" descr="C:\Documents and Settings\USER\Рабочий стол\тттт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3929066"/>
            <a:ext cx="16668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Чему я хочу научить своих учеников?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Соблюдению здорового образа жизни;</a:t>
            </a:r>
          </a:p>
          <a:p>
            <a:r>
              <a:rPr lang="ru-RU" dirty="0" smtClean="0"/>
              <a:t>Дисциплинированности;</a:t>
            </a:r>
          </a:p>
          <a:p>
            <a:r>
              <a:rPr lang="ru-RU" dirty="0" smtClean="0"/>
              <a:t>Ответственности;</a:t>
            </a:r>
            <a:endParaRPr lang="ru-RU" dirty="0" smtClean="0"/>
          </a:p>
          <a:p>
            <a:r>
              <a:rPr lang="ru-RU" dirty="0" smtClean="0"/>
              <a:t>Коллективизму;</a:t>
            </a:r>
          </a:p>
          <a:p>
            <a:r>
              <a:rPr lang="ru-RU" dirty="0" err="1" smtClean="0"/>
              <a:t>Эмпатии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5123" name="Picture 3" descr="C:\Users\Будловы\Desktop\115452477______2x__1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28815"/>
            <a:ext cx="2431864" cy="48291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Почему жизненно необходимо изучать мой предмет?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lvl="0" algn="just" fontAlgn="base"/>
            <a:r>
              <a:rPr lang="ru-RU" dirty="0" smtClean="0"/>
              <a:t>Укрепляют здоровье и обеспечивают высокую работоспособность и энергичность.</a:t>
            </a:r>
          </a:p>
          <a:p>
            <a:pPr lvl="0" algn="just" fontAlgn="base"/>
            <a:r>
              <a:rPr lang="ru-RU" dirty="0" smtClean="0"/>
              <a:t>Позволяют реализоваться вам как личности и добиться больших успехов по сравнению с окружающими.</a:t>
            </a:r>
          </a:p>
          <a:p>
            <a:pPr lvl="0" algn="just" fontAlgn="base"/>
            <a:r>
              <a:rPr lang="ru-RU" dirty="0" smtClean="0"/>
              <a:t>Делают вас более привлекательными.</a:t>
            </a:r>
          </a:p>
          <a:p>
            <a:pPr lvl="0" algn="just" fontAlgn="base"/>
            <a:r>
              <a:rPr lang="ru-RU" dirty="0" smtClean="0"/>
              <a:t>Делают вас более подготовленным к окружающей нас жизни. Развитые сила, ловкость, выносливость и другие физические качества не раз помогут вам в трудной ситуации.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269420" cy="52149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в первую очередь надо моим ученикам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 Как я могу увлечь своим предметом моего ученика?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554163"/>
            <a:ext cx="8858280" cy="1089025"/>
          </a:xfrm>
        </p:spPr>
        <p:txBody>
          <a:bodyPr/>
          <a:lstStyle/>
          <a:p>
            <a:r>
              <a:rPr lang="ru-RU" dirty="0" smtClean="0"/>
              <a:t>Личный пример </a:t>
            </a:r>
            <a:r>
              <a:rPr lang="ru-RU" dirty="0" smtClean="0"/>
              <a:t>учителя – </a:t>
            </a:r>
            <a:r>
              <a:rPr lang="ru-RU" dirty="0" smtClean="0"/>
              <a:t>ведущий метод </a:t>
            </a:r>
            <a:r>
              <a:rPr lang="ru-RU" dirty="0" smtClean="0"/>
              <a:t>воспитания;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2714620"/>
            <a:ext cx="8686800" cy="37862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Будловы\Desktop\u4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8" y="2714620"/>
            <a:ext cx="7104082" cy="39985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cap="none" dirty="0" smtClean="0">
                <a:effectLst/>
              </a:rPr>
              <a:t>            Учитель </a:t>
            </a:r>
            <a:r>
              <a:rPr lang="ru-RU" cap="none" dirty="0" smtClean="0">
                <a:effectLst/>
              </a:rPr>
              <a:t>физической культуры</a:t>
            </a:r>
            <a:r>
              <a:rPr lang="ru-RU" cap="none" dirty="0" smtClean="0">
                <a:effectLst/>
              </a:rPr>
              <a:t>:</a:t>
            </a:r>
            <a:br>
              <a:rPr lang="ru-RU" cap="none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>
                <a:effectLst/>
              </a:rPr>
              <a:t>ведет здоровый образ жизни, придерживается спортивного режима, вежлив, предупредителен, серьезно относится к каждому занятию. Занимающийся должен видеть в своем учителе человека высокой культуры, образованного, способного ответить на любые вопросы.</a:t>
            </a:r>
            <a:br>
              <a:rPr lang="ru-RU" cap="none" dirty="0" smtClean="0">
                <a:effectLst/>
              </a:rPr>
            </a:br>
            <a:r>
              <a:rPr lang="ru-RU" cap="none" dirty="0" smtClean="0">
                <a:effectLst/>
              </a:rPr>
              <a:t/>
            </a:r>
            <a:br>
              <a:rPr lang="ru-RU" cap="none" dirty="0" smtClean="0">
                <a:effectLst/>
              </a:rPr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431</TotalTime>
  <Words>356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ФИЗИЧЕСКАЯ КУЛЬТУРА</vt:lpstr>
      <vt:lpstr>Кто такой мой ученик? </vt:lpstr>
      <vt:lpstr>Обязанности учащихся: </vt:lpstr>
      <vt:lpstr>Чему учит мой предмет?  </vt:lpstr>
      <vt:lpstr>Чему я хочу научить своих учеников? </vt:lpstr>
      <vt:lpstr>  Почему жизненно необходимо изучать мой предмет?  </vt:lpstr>
      <vt:lpstr>Что в первую очередь надо моим ученикам</vt:lpstr>
      <vt:lpstr> Как я могу увлечь своим предметом моего ученика?</vt:lpstr>
      <vt:lpstr>            Учитель физической культуры:  ведет здоровый образ жизни, придерживается спортивного режима, вежлив, предупредителен, серьезно относится к каждому занятию. Занимающийся должен видеть в своем учителе человека высокой культуры, образованного, способного ответить на любые вопросы.  </vt:lpstr>
      <vt:lpstr>Слайд 10</vt:lpstr>
      <vt:lpstr>Как в свете современного рынка труда просматривается мой предмет?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Будловы</dc:creator>
  <cp:lastModifiedBy>Будловы</cp:lastModifiedBy>
  <cp:revision>48</cp:revision>
  <dcterms:created xsi:type="dcterms:W3CDTF">2016-05-15T08:40:40Z</dcterms:created>
  <dcterms:modified xsi:type="dcterms:W3CDTF">2016-05-15T15:52:22Z</dcterms:modified>
</cp:coreProperties>
</file>